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62" d="100"/>
          <a:sy n="62" d="100"/>
        </p:scale>
        <p:origin x="21" y="74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10:58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10:58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D942270C-54BB-4603-970F-74A7688FC6F8}"/>
              </a:ext>
            </a:extLst>
          </p:cNvPr>
          <p:cNvSpPr>
            <a:spLocks noGrp="1"/>
          </p:cNvSpPr>
          <p:nvPr>
            <p:ph type="body" sz="quarter" idx="12"/>
          </p:nvPr>
        </p:nvSpPr>
        <p:spPr>
          <a:xfrm>
            <a:off x="1546860" y="3046743"/>
            <a:ext cx="5510213" cy="307777"/>
          </a:xfrm>
        </p:spPr>
        <p:txBody>
          <a:bodyPr/>
          <a:lstStyle/>
          <a:p>
            <a:r>
              <a:rPr lang="es-ES" dirty="0"/>
              <a:t>Marco </a:t>
            </a:r>
            <a:r>
              <a:rPr lang="es-ES" dirty="0" err="1"/>
              <a:t>Dal</a:t>
            </a:r>
            <a:r>
              <a:rPr lang="es-ES" dirty="0"/>
              <a:t> Pino	</a:t>
            </a:r>
          </a:p>
        </p:txBody>
      </p:sp>
      <p:sp>
        <p:nvSpPr>
          <p:cNvPr id="10" name="Marcador de texto 3">
            <a:extLst>
              <a:ext uri="{FF2B5EF4-FFF2-40B4-BE49-F238E27FC236}">
                <a16:creationId xmlns:a16="http://schemas.microsoft.com/office/drawing/2014/main" id="{F704DA1A-E742-49F0-BE97-CB149C02DC96}"/>
              </a:ext>
            </a:extLst>
          </p:cNvPr>
          <p:cNvSpPr>
            <a:spLocks noGrp="1"/>
          </p:cNvSpPr>
          <p:nvPr>
            <p:ph type="body" sz="quarter" idx="15"/>
          </p:nvPr>
        </p:nvSpPr>
        <p:spPr>
          <a:xfrm>
            <a:off x="1546856" y="3370401"/>
            <a:ext cx="5510213" cy="830997"/>
          </a:xfrm>
        </p:spPr>
        <p:txBody>
          <a:bodyPr/>
          <a:lstStyle/>
          <a:p>
            <a:r>
              <a:rPr lang="en-US" dirty="0"/>
              <a:t>Microsoft MVP Reconnect, Intel </a:t>
            </a:r>
            <a:r>
              <a:rPr lang="en-US" dirty="0" err="1"/>
              <a:t>BlackBelt</a:t>
            </a:r>
            <a:r>
              <a:rPr lang="en-US" dirty="0"/>
              <a:t> &amp; Innovator, Speaker, Trainer, Consultant @Microsoft</a:t>
            </a:r>
            <a:endParaRPr lang="es-ES" dirty="0"/>
          </a:p>
        </p:txBody>
      </p:sp>
      <p:pic>
        <p:nvPicPr>
          <p:cNvPr id="13" name="Imagen 20">
            <a:extLst>
              <a:ext uri="{FF2B5EF4-FFF2-40B4-BE49-F238E27FC236}">
                <a16:creationId xmlns:a16="http://schemas.microsoft.com/office/drawing/2014/main" id="{E4DED695-D6DB-407A-BBB6-99F208D6D4A5}"/>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AI an IoT on the EDGE with Azure Percept</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Marco </a:t>
            </a:r>
            <a:r>
              <a:rPr lang="es-ES" dirty="0" err="1"/>
              <a:t>Dal</a:t>
            </a:r>
            <a:r>
              <a:rPr lang="es-ES" dirty="0"/>
              <a:t> Pino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830997"/>
          </a:xfrm>
        </p:spPr>
        <p:txBody>
          <a:bodyPr/>
          <a:lstStyle/>
          <a:p>
            <a:r>
              <a:rPr lang="en-US" dirty="0"/>
              <a:t>Microsoft MVP Reconnect, Intel </a:t>
            </a:r>
            <a:r>
              <a:rPr lang="en-US" dirty="0" err="1"/>
              <a:t>BlackBelt</a:t>
            </a:r>
            <a:r>
              <a:rPr lang="en-US" dirty="0"/>
              <a:t> &amp; Innovator, Speaker, Trainer, Consultant @Microsoft</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1393</TotalTime>
  <Words>78</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Arial</vt:lpstr>
      <vt:lpstr>Consolas</vt:lpstr>
      <vt:lpstr>Quicksand</vt:lpstr>
      <vt:lpstr>Myriad Pro</vt:lpstr>
      <vt:lpstr>Segoe UI</vt:lpstr>
      <vt:lpstr>Lufga</vt:lpstr>
      <vt:lpstr>Wingdings</vt:lpstr>
      <vt:lpstr>White Template</vt:lpstr>
      <vt:lpstr>CorelDRAW</vt:lpstr>
      <vt:lpstr>PowerPoint Presentation</vt:lpstr>
      <vt:lpstr>AI an IoT on the EDGE with Azure Percept</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82</cp:revision>
  <dcterms:created xsi:type="dcterms:W3CDTF">2019-08-09T15:41:27Z</dcterms:created>
  <dcterms:modified xsi:type="dcterms:W3CDTF">2022-03-14T22:00:16Z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